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Rectangle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Rectangle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Rectangle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Rectangle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Rounded Rectangle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Rounded Rectangle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72DC9958-A32F-4ED9-9296-72510CAC2DC6}" type="datetimeFigureOut">
              <a:rPr lang="en-US" smtClean="0"/>
              <a:t>4/12/2020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AB7374E1-3E42-4F8D-BD90-778178FDCF0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DC9958-A32F-4ED9-9296-72510CAC2DC6}" type="datetimeFigureOut">
              <a:rPr lang="en-US" smtClean="0"/>
              <a:t>4/12/2020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7374E1-3E42-4F8D-BD90-778178FDCF0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DC9958-A32F-4ED9-9296-72510CAC2DC6}" type="datetimeFigureOut">
              <a:rPr lang="en-US" smtClean="0"/>
              <a:t>4/12/2020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7374E1-3E42-4F8D-BD90-778178FDCF0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DC9958-A32F-4ED9-9296-72510CAC2DC6}" type="datetimeFigureOut">
              <a:rPr lang="en-US" smtClean="0"/>
              <a:t>4/12/2020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7374E1-3E42-4F8D-BD90-778178FDCF0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DC9958-A32F-4ED9-9296-72510CAC2DC6}" type="datetimeFigureOut">
              <a:rPr lang="en-US" smtClean="0"/>
              <a:t>4/12/2020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7374E1-3E42-4F8D-BD90-778178FDCF0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DC9958-A32F-4ED9-9296-72510CAC2DC6}" type="datetimeFigureOut">
              <a:rPr lang="en-US" smtClean="0"/>
              <a:t>4/12/2020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7374E1-3E42-4F8D-BD90-778178FDCF0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Date Placeholder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72DC9958-A32F-4ED9-9296-72510CAC2DC6}" type="datetimeFigureOut">
              <a:rPr lang="en-US" smtClean="0"/>
              <a:t>4/12/2020</a:t>
            </a:fld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AB7374E1-3E42-4F8D-BD90-778178FDCF06}" type="slidenum">
              <a:rPr lang="en-US" smtClean="0"/>
              <a:t>‹#›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72DC9958-A32F-4ED9-9296-72510CAC2DC6}" type="datetimeFigureOut">
              <a:rPr lang="en-US" smtClean="0"/>
              <a:t>4/12/2020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AB7374E1-3E42-4F8D-BD90-778178FDCF0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DC9958-A32F-4ED9-9296-72510CAC2DC6}" type="datetimeFigureOut">
              <a:rPr lang="en-US" smtClean="0"/>
              <a:t>4/12/2020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7374E1-3E42-4F8D-BD90-778178FDCF0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DC9958-A32F-4ED9-9296-72510CAC2DC6}" type="datetimeFigureOut">
              <a:rPr lang="en-US" smtClean="0"/>
              <a:t>4/12/2020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7374E1-3E42-4F8D-BD90-778178FDCF0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DC9958-A32F-4ED9-9296-72510CAC2DC6}" type="datetimeFigureOut">
              <a:rPr lang="en-US" smtClean="0"/>
              <a:t>4/12/2020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7374E1-3E42-4F8D-BD90-778178FDCF0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Rectangle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Rectangle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Rounded Rectangle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Rounded Rectangle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Rectangle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Rectangle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Rectangle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Rectangle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Rectangle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72DC9958-A32F-4ED9-9296-72510CAC2DC6}" type="datetimeFigureOut">
              <a:rPr lang="en-US" smtClean="0"/>
              <a:t>4/12/2020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AB7374E1-3E42-4F8D-BD90-778178FDCF06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elt.oup.com/student/project/level4/unit04/audio?cc=rs&amp;selLanguage=en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r-Latn-RS" dirty="0" smtClean="0"/>
              <a:t>CULTURE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r-Latn-RS" dirty="0" smtClean="0"/>
              <a:t>ROBIN HOOD</a:t>
            </a:r>
          </a:p>
          <a:p>
            <a:r>
              <a:rPr lang="sr-Latn-RS" dirty="0" smtClean="0"/>
              <a:t>THE FIGHTING TEMERAIRE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92514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 smtClean="0"/>
              <a:t>ROBIN HOOD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RS" dirty="0" smtClean="0"/>
              <a:t>Have you ever heard of Robin Hood? What do you know about him?</a:t>
            </a:r>
          </a:p>
          <a:p>
            <a:endParaRPr lang="sr-Latn-RS" dirty="0"/>
          </a:p>
          <a:p>
            <a:r>
              <a:rPr lang="sr-Latn-RS" dirty="0" smtClean="0"/>
              <a:t>Read the text on page 52 in your books. Then, do the exercises 1a, 1b, 2, 3 and 4. For listening exercises, click on this link: </a:t>
            </a:r>
          </a:p>
          <a:p>
            <a:endParaRPr lang="sr-Latn-RS" dirty="0"/>
          </a:p>
          <a:p>
            <a:pPr marL="109728" indent="0">
              <a:buNone/>
            </a:pPr>
            <a:r>
              <a:rPr lang="en-US" dirty="0">
                <a:hlinkClick r:id="rId2"/>
              </a:rPr>
              <a:t>https://</a:t>
            </a:r>
            <a:r>
              <a:rPr lang="en-US" dirty="0" smtClean="0">
                <a:hlinkClick r:id="rId2"/>
              </a:rPr>
              <a:t>elt.oup.com/student/project/level4/unit04/audio?cc=rs&amp;selLanguage=en</a:t>
            </a:r>
            <a:endParaRPr lang="sr-Latn-RS" dirty="0" smtClean="0"/>
          </a:p>
          <a:p>
            <a:pPr marL="109728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34129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 smtClean="0"/>
              <a:t>ROBIN HOOD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RS" dirty="0" smtClean="0"/>
              <a:t>Da li ste imali nepoznte reči?</a:t>
            </a:r>
          </a:p>
          <a:p>
            <a:r>
              <a:rPr lang="sr-Latn-RS" dirty="0" smtClean="0"/>
              <a:t>Poem – pesma, poema </a:t>
            </a:r>
          </a:p>
          <a:p>
            <a:r>
              <a:rPr lang="sr-Latn-RS" dirty="0" smtClean="0"/>
              <a:t>According – prema (legendama...)</a:t>
            </a:r>
          </a:p>
          <a:p>
            <a:r>
              <a:rPr lang="sr-Latn-RS" dirty="0" smtClean="0"/>
              <a:t>Outlaw – odmetnik </a:t>
            </a:r>
          </a:p>
          <a:p>
            <a:r>
              <a:rPr lang="sr-Latn-RS" dirty="0" smtClean="0"/>
              <a:t>Merry – srećan, veseo (Merry Men – Veseli ljudi)</a:t>
            </a:r>
          </a:p>
          <a:p>
            <a:r>
              <a:rPr lang="sr-Latn-RS" dirty="0" smtClean="0"/>
              <a:t>Tax – porez </a:t>
            </a:r>
          </a:p>
          <a:p>
            <a:r>
              <a:rPr lang="sr-Latn-RS" dirty="0" smtClean="0"/>
              <a:t>Disguise – prerušiti se </a:t>
            </a:r>
          </a:p>
          <a:p>
            <a:r>
              <a:rPr lang="sr-Latn-RS" dirty="0" smtClean="0"/>
              <a:t>Archer – strelac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26347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 smtClean="0"/>
              <a:t>ROBIN HOOD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r-Latn-RS" dirty="0" smtClean="0"/>
              <a:t>Ove nedelje </a:t>
            </a:r>
            <a:r>
              <a:rPr lang="sr-Latn-RS" dirty="0" smtClean="0">
                <a:solidFill>
                  <a:srgbClr val="FF0000"/>
                </a:solidFill>
              </a:rPr>
              <a:t>nemate</a:t>
            </a:r>
            <a:r>
              <a:rPr lang="sr-Latn-RS" dirty="0" smtClean="0"/>
              <a:t> domaći zadatak, međutim, </a:t>
            </a:r>
            <a:r>
              <a:rPr lang="sr-Latn-RS" dirty="0" smtClean="0">
                <a:solidFill>
                  <a:srgbClr val="FF0000"/>
                </a:solidFill>
              </a:rPr>
              <a:t>ukoliko neko želi </a:t>
            </a:r>
            <a:r>
              <a:rPr lang="sr-Latn-RS" dirty="0" smtClean="0"/>
              <a:t>da za dodatne poene uradi sledeći zadatak i pošalje ga nastavnici na mejl u naredna tri dana (do srede), on glasi: </a:t>
            </a:r>
          </a:p>
          <a:p>
            <a:endParaRPr lang="sr-Latn-RS" dirty="0"/>
          </a:p>
          <a:p>
            <a:pPr marL="109728" indent="0">
              <a:buNone/>
            </a:pPr>
            <a:r>
              <a:rPr lang="sr-Latn-RS" sz="2400" b="1" dirty="0" smtClean="0"/>
              <a:t>Napiši nekoliko rečenica (10-15) o tome da li ti veruješ u priču o Robinu Hudu i razmisli da li u našoj istoriji i legendama postoji neka slična ličnost, pa o njoj napiši kratak tekst </a:t>
            </a:r>
            <a:r>
              <a:rPr lang="sr-Latn-RS" sz="2400" b="1" dirty="0" smtClean="0"/>
              <a:t>na engleskom nalik </a:t>
            </a:r>
            <a:r>
              <a:rPr lang="sr-Latn-RS" sz="2400" b="1" dirty="0" smtClean="0"/>
              <a:t>na ovaj o Robinu Hudu. Napisati svojim rečima bez prepisivanja sa interneta! </a:t>
            </a:r>
          </a:p>
          <a:p>
            <a:endParaRPr lang="sr-Latn-RS" dirty="0"/>
          </a:p>
          <a:p>
            <a:pPr marL="109728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92307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 smtClean="0"/>
              <a:t>The Fighting Temeraire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RS" dirty="0" smtClean="0"/>
              <a:t>Za sve koji su zainteresovani za umetnost, preporučujem čitanje (ili slušanje preko linka na slajdu 2) teksta na strani 53, </a:t>
            </a:r>
            <a:r>
              <a:rPr lang="sr-Latn-RS" i="1" dirty="0" smtClean="0"/>
              <a:t>The Fighting Temeraire</a:t>
            </a:r>
            <a:r>
              <a:rPr lang="sr-Latn-RS" dirty="0" smtClean="0"/>
              <a:t>. Tekst treba dopuniti pojedinim rečima, pa predlažem da prvo sami pročitate i pretpostavite koje bi to reči mogle biti, a zatim odslušate kako biste proverili. </a:t>
            </a:r>
          </a:p>
          <a:p>
            <a:r>
              <a:rPr lang="sr-Latn-RS" dirty="0" smtClean="0"/>
              <a:t>Nepoznate reči pronaći u rečniku i zapisati u svesku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56536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 smtClean="0"/>
              <a:t>Workbook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RS" dirty="0" smtClean="0"/>
              <a:t>Ukoliko niste redovno radili vežbanja u radnoj svesci, vratite se unazad i provežbajte kako biste utvrdili dosadašnje gradivo. </a:t>
            </a:r>
          </a:p>
          <a:p>
            <a:endParaRPr lang="sr-Latn-RS" dirty="0"/>
          </a:p>
          <a:p>
            <a:endParaRPr lang="sr-Latn-RS" dirty="0" smtClean="0"/>
          </a:p>
          <a:p>
            <a:pPr marL="109728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06747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Urban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Urban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30</TotalTime>
  <Words>285</Words>
  <Application>Microsoft Office PowerPoint</Application>
  <PresentationFormat>On-screen Show (4:3)</PresentationFormat>
  <Paragraphs>28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Urban</vt:lpstr>
      <vt:lpstr>CULTURE</vt:lpstr>
      <vt:lpstr>ROBIN HOOD</vt:lpstr>
      <vt:lpstr>ROBIN HOOD </vt:lpstr>
      <vt:lpstr>ROBIN HOOD</vt:lpstr>
      <vt:lpstr>The Fighting Temeraire </vt:lpstr>
      <vt:lpstr>Workbook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Aleksandra Bojovic</dc:creator>
  <cp:lastModifiedBy>Aleksandra Bojovic</cp:lastModifiedBy>
  <cp:revision>6</cp:revision>
  <dcterms:created xsi:type="dcterms:W3CDTF">2020-04-12T12:50:32Z</dcterms:created>
  <dcterms:modified xsi:type="dcterms:W3CDTF">2020-04-12T13:25:36Z</dcterms:modified>
</cp:coreProperties>
</file>